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91" r:id="rId4"/>
    <p:sldId id="292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</p:sldIdLst>
  <p:sldSz cx="12192000" cy="6858000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 snapToGrid="0" showGuides="1">
      <p:cViewPr varScale="1">
        <p:scale>
          <a:sx n="144" d="100"/>
          <a:sy n="144" d="100"/>
        </p:scale>
        <p:origin x="84" y="6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tags" Target="tags/tag1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3E0D-C7FB-485E-874A-3E2AA311F92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D843A-678E-4CC3-8335-B75EE25951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3E0D-C7FB-485E-874A-3E2AA311F92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D843A-678E-4CC3-8335-B75EE25951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3E0D-C7FB-485E-874A-3E2AA311F92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D843A-678E-4CC3-8335-B75EE25951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3E0D-C7FB-485E-874A-3E2AA311F92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D843A-678E-4CC3-8335-B75EE25951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3E0D-C7FB-485E-874A-3E2AA311F92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D843A-678E-4CC3-8335-B75EE25951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3E0D-C7FB-485E-874A-3E2AA311F92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D843A-678E-4CC3-8335-B75EE25951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3E0D-C7FB-485E-874A-3E2AA311F92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D843A-678E-4CC3-8335-B75EE25951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3E0D-C7FB-485E-874A-3E2AA311F92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D843A-678E-4CC3-8335-B75EE25951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3E0D-C7FB-485E-874A-3E2AA311F92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D843A-678E-4CC3-8335-B75EE25951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3E0D-C7FB-485E-874A-3E2AA311F92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D843A-678E-4CC3-8335-B75EE25951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3E0D-C7FB-485E-874A-3E2AA311F92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D843A-678E-4CC3-8335-B75EE25951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D3E0D-C7FB-485E-874A-3E2AA311F92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D843A-678E-4CC3-8335-B75EE25951D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20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3云展板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445"/>
            <a:ext cx="12192000" cy="68484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5" cy="685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ZGE2Mjg2YTZkZTMyMTYwY2M1OTQ5YzJlN2MyYmRjOGE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35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Arial Unicode MS</vt:lpstr>
      <vt:lpstr>Calibri Light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zhongq</dc:creator>
  <cp:lastModifiedBy>zhy09</cp:lastModifiedBy>
  <cp:revision>4</cp:revision>
  <dcterms:created xsi:type="dcterms:W3CDTF">2023-08-11T00:28:00Z</dcterms:created>
  <dcterms:modified xsi:type="dcterms:W3CDTF">2024-01-11T01:18:34Z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D0AA922D11724B999D172C67DA108942_12</vt:lpwstr>
  </property>
  <property fmtid="{D5CDD505-2E9C-101B-9397-08002B2CF9AE}" pid="3" name="KSOProductBuildVer">
    <vt:lpwstr>2052-12.1.0.16120</vt:lpwstr>
  </property>
</Properties>
</file>